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2" r:id="rId3"/>
    <p:sldId id="257" r:id="rId4"/>
    <p:sldId id="256" r:id="rId5"/>
    <p:sldId id="259" r:id="rId6"/>
    <p:sldId id="260" r:id="rId7"/>
    <p:sldId id="273" r:id="rId8"/>
    <p:sldId id="269" r:id="rId9"/>
    <p:sldId id="268" r:id="rId10"/>
    <p:sldId id="271" r:id="rId11"/>
    <p:sldId id="265" r:id="rId12"/>
    <p:sldId id="270" r:id="rId13"/>
    <p:sldId id="276" r:id="rId14"/>
    <p:sldId id="275" r:id="rId15"/>
    <p:sldId id="278" r:id="rId16"/>
    <p:sldId id="277" r:id="rId17"/>
    <p:sldId id="274" r:id="rId18"/>
    <p:sldId id="279" r:id="rId19"/>
    <p:sldId id="281" r:id="rId20"/>
    <p:sldId id="284" r:id="rId21"/>
    <p:sldId id="285" r:id="rId22"/>
    <p:sldId id="286" r:id="rId23"/>
    <p:sldId id="288" r:id="rId24"/>
    <p:sldId id="290" r:id="rId25"/>
    <p:sldId id="292" r:id="rId26"/>
    <p:sldId id="294" r:id="rId27"/>
    <p:sldId id="299" r:id="rId28"/>
    <p:sldId id="304" r:id="rId29"/>
    <p:sldId id="301" r:id="rId30"/>
    <p:sldId id="30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C5C2-E7B9-4547-A018-2EA9F0160B7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C1-5F51-4812-9D05-DF6E02FB7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74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C5C2-E7B9-4547-A018-2EA9F0160B7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C1-5F51-4812-9D05-DF6E02FB7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032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C5C2-E7B9-4547-A018-2EA9F0160B7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C1-5F51-4812-9D05-DF6E02FB7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77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C5C2-E7B9-4547-A018-2EA9F0160B7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C1-5F51-4812-9D05-DF6E02FB7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495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C5C2-E7B9-4547-A018-2EA9F0160B7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C1-5F51-4812-9D05-DF6E02FB7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990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C5C2-E7B9-4547-A018-2EA9F0160B7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C1-5F51-4812-9D05-DF6E02FB7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97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C5C2-E7B9-4547-A018-2EA9F0160B7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C1-5F51-4812-9D05-DF6E02FB7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87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C5C2-E7B9-4547-A018-2EA9F0160B7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C1-5F51-4812-9D05-DF6E02FB7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744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C5C2-E7B9-4547-A018-2EA9F0160B7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C1-5F51-4812-9D05-DF6E02FB7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75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C5C2-E7B9-4547-A018-2EA9F0160B7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C1-5F51-4812-9D05-DF6E02FB7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310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C5C2-E7B9-4547-A018-2EA9F0160B7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B3C1-5F51-4812-9D05-DF6E02FB7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428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4C5C2-E7B9-4547-A018-2EA9F0160B7D}" type="datetimeFigureOut">
              <a:rPr lang="ru-RU" smtClean="0"/>
              <a:pPr/>
              <a:t>15.02.2020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1B3C1-5F51-4812-9D05-DF6E02FB72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49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0;&#1076;%20&#1080;&#1075;&#1088;&#1072;%20&#1089;&#1086;%20&#1079;&#1074;&#1091;&#1082;&#1086;&#1084;\Zvuk-Aplodismenty_mp3cut.foxcom.su_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3.g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76;%20&#1080;&#1075;&#1088;&#1072;%20&#1089;&#1086;%20&#1079;&#1074;&#1091;&#1082;&#1086;&#1084;\&#1055;&#1083;&#1103;&#1089;&#1082;&#1072;%20&#1048;&#1079;-&#1087;&#1086;&#1076;%20&#1076;&#1091;&#1073;&#1072;.mp3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3.gi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76;%20&#1080;&#1075;&#1088;&#1072;%20&#1089;&#1086;%20&#1079;&#1074;&#1091;&#1082;&#1086;&#1084;\&#1044;&#1077;&#1090;&#1089;&#1082;&#1080;&#1077;%20&#1087;&#1077;&#1089;&#1085;&#1080;%20&#1082;&#1086;&#1083;&#1099;&#1073;&#1077;&#1083;&#1100;&#1085;&#1099;&#1077;%20&#8211;%20&#1057;&#1087;&#1080;,%20&#1084;&#1086;&#1103;%20&#1088;&#1072;&#1076;&#1086;&#1089;&#1090;&#1100;,&#1091;&#1089;&#1085;&#1080;...%20(www.petamusic.ru).mp3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3.gif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76;%20&#1080;&#1075;&#1088;&#1072;%20&#1089;&#1086;%20&#1079;&#1074;&#1091;&#1082;&#1086;&#1084;\&#1055;&#1088;&#1086;&#1082;&#1086;&#1092;&#1100;&#1077;&#1074;%20&#1052;&#1072;&#1088;&#1096;%20&#1080;&#1079;%20&#1086;&#1087;&#1077;&#1088;&#1099;.mp3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Zvuk-Aplodismenty_mp3cut.foxcom.su_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0;&#1076;%20&#1080;&#1075;&#1088;&#1072;%20&#1089;&#1086;%20&#1079;&#1074;&#1091;&#1082;&#1086;&#1084;\Zvuk-Aplodismenty_mp3cut.foxcom.su_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76;%20&#1080;&#1075;&#1088;&#1072;%20&#1089;&#1086;%20&#1079;&#1074;&#1091;&#1082;&#1086;&#1084;\&#1042;&#1072;&#1083;&#1100;&#1089;.wma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2.gif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gif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76;%20&#1080;&#1075;&#1088;&#1072;%20&#1089;&#1086;%20&#1079;&#1074;&#1091;&#1082;&#1086;&#1084;\6.&#1087;&#1086;&#1083;&#1100;&#1082;&#1072;.mp3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76;%20&#1080;&#1075;&#1088;&#1072;%20&#1089;&#1086;%20&#1079;&#1074;&#1091;&#1082;&#1086;&#1084;\&#1052;&#1072;&#1088;&#1096;%20&#1064;&#1086;&#1089;&#1090;&#1072;&#1082;&#1086;&#1074;&#1080;&#1095;&#1072;%20(mp3ostrov.com)_mp3cut.foxcom.su_.mp3" TargetMode="Externa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76;%20&#1080;&#1075;&#1088;&#1072;%20&#1089;&#1086;%20&#1079;&#1074;&#1091;&#1082;&#1086;&#1084;\&#1044;&#1088;&#1091;&#1078;&#1073;&#1072;%20&#1082;&#1088;&#1077;&#1087;&#1082;&#1072;&#1103;.mp3" TargetMode="Externa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0;&#1076;%20&#1080;&#1075;&#1088;&#1072;%20&#1089;&#1086;%20&#1079;&#1074;&#1091;&#1082;&#1086;&#1084;\Zvuk-Aplodismenty_mp3cut.foxcom.su_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9.png"/><Relationship Id="rId10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oki.net/docinf/docinf98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12" Type="http://schemas.openxmlformats.org/officeDocument/2006/relationships/image" Target="../media/image11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6.gif"/><Relationship Id="rId11" Type="http://schemas.openxmlformats.org/officeDocument/2006/relationships/image" Target="../media/image5.gif"/><Relationship Id="rId5" Type="http://schemas.openxmlformats.org/officeDocument/2006/relationships/image" Target="../media/image1.jpe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76;%20&#1080;&#1075;&#1088;&#1072;%20&#1089;&#1086;%20&#1079;&#1074;&#1091;&#1082;&#1086;&#1084;\9.Marshi_SSSR_-_Sportivnyj_marsh_(iPlayer.fm)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0;&#1076;%20&#1080;&#1075;&#1088;&#1072;%20&#1089;&#1086;%20&#1079;&#1074;&#1091;&#1082;&#1086;&#1084;\Zvuk-Aplodismenty_mp3cut.foxcom.su_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76;%20&#1080;&#1075;&#1088;&#1072;%20&#1089;&#1086;%20&#1079;&#1074;&#1091;&#1082;&#1086;&#1084;\Tanci_-Polka_karelofinskaya(5mp3.org)_5mp3.org_mp3cut.foxcom.su_.mp3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0;&#1076;%20&#1080;&#1075;&#1088;&#1072;%20&#1089;&#1086;%20&#1079;&#1074;&#1091;&#1082;&#1086;&#1084;\Zvuk-Aplodismenty_mp3cut.foxcom.su_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44;&#1080;&#1076;%20&#1080;&#1075;&#1088;&#1072;%20&#1089;&#1086;%20&#1079;&#1074;&#1091;&#1082;&#1086;&#1084;\3.&#1040;&#1085;&#1090;&#1086;&#1096;&#1082;&#1072;.mp3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14348" y="142852"/>
            <a:ext cx="7572428" cy="1714512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72494" cy="121444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«Чья ягодка?» 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слушанию музыки</a:t>
            </a:r>
            <a:br>
              <a:rPr lang="ru-RU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среднего дошкольного возраста</a:t>
            </a:r>
            <a:endParaRPr lang="ru-RU" sz="6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429132"/>
            <a:ext cx="1601119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0255120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2592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14733"/>
            <a:ext cx="2809875" cy="2867025"/>
          </a:xfrm>
          <a:prstGeom prst="rect">
            <a:avLst/>
          </a:prstGeom>
        </p:spPr>
      </p:pic>
      <p:pic>
        <p:nvPicPr>
          <p:cNvPr id="9" name="Zvuk-Aplodismenty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940152" y="44371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880976"/>
      </p:ext>
    </p:extLst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7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429132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429132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429132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53449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12" y="5112245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31167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дид игра\598745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85" y="1436436"/>
            <a:ext cx="2123154" cy="242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68" y="1441173"/>
            <a:ext cx="1986711" cy="24166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2809875" cy="2867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8687645"/>
      </p:ext>
    </p:extLst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5829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Пляска Из-под ду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40152" y="4509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37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143512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636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дид игра\598745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37542"/>
            <a:ext cx="2123154" cy="242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88097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5829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Детские песни колыбельные – Спи, моя радость,усни...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868144" y="45811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37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143512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143512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36577"/>
            <a:ext cx="2809875" cy="2867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880976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5829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Прокофьев Марш из опе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96136" y="4509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37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143512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214950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vuk-Aplodismenty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000760" y="4643446"/>
            <a:ext cx="304800" cy="30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57612"/>
            <a:ext cx="1986711" cy="2416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880976"/>
      </p:ext>
    </p:extLst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429132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429132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429132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000636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929198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929198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000636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5143512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5072074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дид игра\5987453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560" y="1772816"/>
            <a:ext cx="2123154" cy="242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89" y="1556792"/>
            <a:ext cx="1986711" cy="24166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6438"/>
            <a:ext cx="2809875" cy="2867025"/>
          </a:xfrm>
          <a:prstGeom prst="rect">
            <a:avLst/>
          </a:prstGeom>
        </p:spPr>
      </p:pic>
      <p:pic>
        <p:nvPicPr>
          <p:cNvPr id="24" name="Zvuk-Aplodismenty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6012160" y="4509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8687645"/>
      </p:ext>
    </p:extLst>
  </p:cSld>
  <p:clrMapOvr>
    <a:masterClrMapping/>
  </p:clrMapOvr>
  <p:transition>
    <p:wheel spokes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70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5829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Вальс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24128" y="45811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091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14348" y="142852"/>
            <a:ext cx="7572428" cy="1714512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57150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«Чья ягодка?»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41" y="3861048"/>
            <a:ext cx="1601119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0255120"/>
      </p:ext>
    </p:extLst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5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072074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8376"/>
            <a:ext cx="682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429264"/>
            <a:ext cx="682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G:\дид игра\5987453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23" y="3626941"/>
            <a:ext cx="2123154" cy="242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8346970"/>
      </p:ext>
    </p:extLst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5829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6.поль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40152" y="46531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21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96" y="5214395"/>
            <a:ext cx="682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1" y="5301387"/>
            <a:ext cx="682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1" y="5303051"/>
            <a:ext cx="682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24" y="4955840"/>
            <a:ext cx="682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G:\дид игра\5987453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3691"/>
            <a:ext cx="2123154" cy="242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3237331"/>
      </p:ext>
    </p:extLst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5829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Марш Шостаковича (mp3ostrov.co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96136" y="4509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29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72074"/>
            <a:ext cx="682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000636"/>
            <a:ext cx="682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214950"/>
            <a:ext cx="682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386075"/>
            <a:ext cx="1986711" cy="2416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8031542"/>
      </p:ext>
    </p:extLst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5829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Дружба креп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84168" y="45811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97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429264"/>
            <a:ext cx="682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000636"/>
            <a:ext cx="682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214950"/>
            <a:ext cx="682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02224"/>
            <a:ext cx="2809875" cy="2867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0657687"/>
      </p:ext>
    </p:extLst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429132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429132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429132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72074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929198"/>
            <a:ext cx="786105" cy="636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5143512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143512"/>
            <a:ext cx="735391" cy="595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857760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91" y="5286388"/>
            <a:ext cx="767897" cy="621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786322"/>
            <a:ext cx="786105" cy="636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929198"/>
            <a:ext cx="786105" cy="636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786322"/>
            <a:ext cx="786105" cy="636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143512"/>
            <a:ext cx="786105" cy="636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18" y="1438804"/>
            <a:ext cx="1986711" cy="241667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0" y="1006530"/>
            <a:ext cx="2792155" cy="2848945"/>
          </a:xfrm>
          <a:prstGeom prst="rect">
            <a:avLst/>
          </a:prstGeom>
        </p:spPr>
      </p:pic>
      <p:pic>
        <p:nvPicPr>
          <p:cNvPr id="25" name="Picture 2" descr="G:\дид игра\5987453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438804"/>
            <a:ext cx="2118999" cy="2416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Zvuk-Aplodismenty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5868144" y="4509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8687645"/>
      </p:ext>
    </p:extLst>
  </p:cSld>
  <p:clrMapOvr>
    <a:masterClrMapping/>
  </p:clrMapOvr>
  <p:transition>
    <p:wheel spokes="3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70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03648" y="0"/>
            <a:ext cx="6336703" cy="1440160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Молодец, дружок! Ты справился со всеми заданиями, и зверята прощаются с тобой!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свидания!</a:t>
            </a:r>
          </a:p>
        </p:txBody>
      </p:sp>
      <p:pic>
        <p:nvPicPr>
          <p:cNvPr id="9" name="Picture 2" descr="G:\дид игра\598745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92" y="3717032"/>
            <a:ext cx="2123154" cy="242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21769"/>
            <a:ext cx="1986711" cy="24166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" y="3276600"/>
            <a:ext cx="2809875" cy="2867025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4519696"/>
      </p:ext>
    </p:extLst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14357"/>
            <a:ext cx="7458100" cy="214313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Литература, использованная  для разработки дидактической игры: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</a:t>
            </a:r>
            <a:r>
              <a:rPr lang="ru-RU" sz="1800" dirty="0" smtClean="0"/>
              <a:t>Комарова </a:t>
            </a:r>
            <a:r>
              <a:rPr lang="ru-RU" sz="1800" dirty="0" err="1" smtClean="0"/>
              <a:t>Т.С.,Комарова</a:t>
            </a:r>
            <a:r>
              <a:rPr lang="ru-RU" sz="1800" dirty="0" smtClean="0"/>
              <a:t> И.И, </a:t>
            </a:r>
            <a:r>
              <a:rPr lang="ru-RU" sz="1800" dirty="0" err="1" smtClean="0"/>
              <a:t>Туликов</a:t>
            </a:r>
            <a:r>
              <a:rPr lang="ru-RU" sz="1800" dirty="0" smtClean="0"/>
              <a:t> А,В. «Информационно-коммуникативные технологии в дошкольном образовании»</a:t>
            </a:r>
            <a:br>
              <a:rPr lang="ru-RU" sz="1800" dirty="0" smtClean="0"/>
            </a:br>
            <a:r>
              <a:rPr lang="ru-RU" sz="1800" dirty="0" smtClean="0"/>
              <a:t>2.Материал курсов  ИКТ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Интернет – ссылки: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Подробная инструкция по работе с </a:t>
            </a:r>
            <a:r>
              <a:rPr lang="ru-RU" sz="2000" dirty="0" err="1" smtClean="0">
                <a:solidFill>
                  <a:schemeClr val="tx1"/>
                </a:solidFill>
              </a:rPr>
              <a:t>PowerPoint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u="sng" dirty="0" err="1" smtClean="0">
                <a:solidFill>
                  <a:schemeClr val="tx1"/>
                </a:solidFill>
                <a:hlinkClick r:id="rId2"/>
              </a:rPr>
              <a:t>www.uroki.net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ru-RU" sz="2000" u="sng" dirty="0" err="1" smtClean="0">
                <a:solidFill>
                  <a:schemeClr val="tx1"/>
                </a:solidFill>
                <a:hlinkClick r:id="rId2"/>
              </a:rPr>
              <a:t>docinf</a:t>
            </a:r>
            <a:r>
              <a:rPr lang="ru-RU" sz="2000" u="sng" dirty="0" smtClean="0">
                <a:solidFill>
                  <a:schemeClr val="tx1"/>
                </a:solidFill>
                <a:hlinkClick r:id="rId2"/>
              </a:rPr>
              <a:t>/docinf98.htm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https://.liveinternet.ru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https:// </a:t>
            </a:r>
            <a:r>
              <a:rPr lang="ru-RU" sz="2000" dirty="0" err="1" smtClean="0">
                <a:solidFill>
                  <a:schemeClr val="tx1"/>
                </a:solidFill>
              </a:rPr>
              <a:t>kladraz.ru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https:// </a:t>
            </a:r>
            <a:r>
              <a:rPr lang="ru-RU" sz="2000" dirty="0" err="1" smtClean="0">
                <a:solidFill>
                  <a:schemeClr val="tx1"/>
                </a:solidFill>
              </a:rPr>
              <a:t>razdeti.ru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03648" y="0"/>
            <a:ext cx="6336703" cy="1440160"/>
          </a:xfrm>
          <a:prstGeom prst="round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Жили-были в одном сказочном лесу Белочка, Зайчик и  Ёжик. Они любили вместе  играть. Вот однажды они решили пойти в лес за ягодой.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icture 2" descr="G:\дид игра\598745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23" y="3992563"/>
            <a:ext cx="2123154" cy="242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19" y="3992563"/>
            <a:ext cx="1986711" cy="24166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2" y="3614737"/>
            <a:ext cx="2809875" cy="2867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4519696"/>
      </p:ext>
    </p:extLst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  </a:t>
            </a:r>
            <a:r>
              <a:rPr lang="ru-RU" dirty="0" err="1" smtClean="0"/>
              <a:t>мультимедийной</a:t>
            </a:r>
            <a:r>
              <a:rPr lang="ru-RU" dirty="0" smtClean="0"/>
              <a:t>  разработки </a:t>
            </a:r>
            <a:br>
              <a:rPr lang="ru-RU" dirty="0" smtClean="0"/>
            </a:br>
            <a:r>
              <a:rPr lang="ru-RU" dirty="0" smtClean="0"/>
              <a:t>«Музыкально-дидактическая игра «Чья ягодка?»»</a:t>
            </a:r>
            <a:br>
              <a:rPr lang="ru-RU" dirty="0" smtClean="0"/>
            </a:br>
            <a:r>
              <a:rPr lang="ru-RU" dirty="0" smtClean="0"/>
              <a:t>Гагарина Елена Викторовна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музыкальный руководитель муниципального дошкольного образовательного учреждения  «детский сад №25»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19" y="2177740"/>
            <a:ext cx="1986711" cy="24166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" y="1727386"/>
            <a:ext cx="2809875" cy="2867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714884"/>
            <a:ext cx="2016224" cy="20162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714884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714884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0" y="0"/>
            <a:ext cx="9144000" cy="1428736"/>
          </a:xfrm>
          <a:prstGeom prst="roundRect">
            <a:avLst>
              <a:gd name="adj" fmla="val 24360"/>
            </a:avLst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Белочка любила петь разные песенки, Зайчику нравилось танцевать, а Ёжик  маршировал. Когда Белочка находила ягодку, она громко пела. Если ягодку находил Зайчик, он задорно и весело плясал. А Ёжик радостно шагал вокруг ягодки, которую он находил.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Picture 2" descr="G:\дид игра\5987453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132856"/>
            <a:ext cx="2123154" cy="242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6372200" y="24208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57425"/>
      </p:ext>
    </p:extLst>
  </p:cSld>
  <p:clrMapOvr>
    <a:masterClrMapping/>
  </p:clrMapOvr>
  <p:transition>
    <p:wheel spokes="8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4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5829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9.Marshi_SSSR_-_Sportivnyj_marsh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868144" y="44371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3732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7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93096"/>
            <a:ext cx="2011363" cy="229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36261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84760"/>
            <a:ext cx="1986711" cy="2416671"/>
          </a:xfrm>
          <a:prstGeom prst="rect">
            <a:avLst/>
          </a:prstGeom>
        </p:spPr>
      </p:pic>
      <p:pic>
        <p:nvPicPr>
          <p:cNvPr id="6" name="Zvuk-Aplodismenty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868144" y="45811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880976"/>
      </p:ext>
    </p:extLst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5829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Tanci_-Polka_karelofinskaya(5mp3.org)_5mp3.org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96136" y="42930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3732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G:\дид игра\0_a8eac_266a1a89_L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6" y="5229200"/>
            <a:ext cx="679650" cy="55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дид игра\5987453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66104"/>
            <a:ext cx="2123154" cy="2421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vuk-Aplodismenty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868144" y="4509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880976"/>
      </p:ext>
    </p:extLst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35829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3.Ант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40152" y="4509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37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127</Words>
  <Application>Microsoft Office PowerPoint</Application>
  <PresentationFormat>Экран (4:3)</PresentationFormat>
  <Paragraphs>29</Paragraphs>
  <Slides>30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«Чья ягодка?»  по слушанию музыки для детей среднего дошкольного возраста</vt:lpstr>
      <vt:lpstr>«Чья ягодка?»</vt:lpstr>
      <vt:lpstr>Слайд 3</vt:lpstr>
      <vt:lpstr>Слайд 4</vt:lpstr>
      <vt:lpstr>?</vt:lpstr>
      <vt:lpstr>Слайд 6</vt:lpstr>
      <vt:lpstr>?</vt:lpstr>
      <vt:lpstr>Слайд 8</vt:lpstr>
      <vt:lpstr>?</vt:lpstr>
      <vt:lpstr>Слайд 10</vt:lpstr>
      <vt:lpstr>Слайд 11</vt:lpstr>
      <vt:lpstr>?</vt:lpstr>
      <vt:lpstr>Слайд 13</vt:lpstr>
      <vt:lpstr>?</vt:lpstr>
      <vt:lpstr>Слайд 15</vt:lpstr>
      <vt:lpstr>?</vt:lpstr>
      <vt:lpstr>Слайд 17</vt:lpstr>
      <vt:lpstr>Слайд 18</vt:lpstr>
      <vt:lpstr>?</vt:lpstr>
      <vt:lpstr>Слайд 20</vt:lpstr>
      <vt:lpstr>?</vt:lpstr>
      <vt:lpstr>Слайд 22</vt:lpstr>
      <vt:lpstr>?</vt:lpstr>
      <vt:lpstr>Слайд 24</vt:lpstr>
      <vt:lpstr>?</vt:lpstr>
      <vt:lpstr>Слайд 26</vt:lpstr>
      <vt:lpstr>Слайд 27</vt:lpstr>
      <vt:lpstr>Слайд 28</vt:lpstr>
      <vt:lpstr>Литература, использованная  для разработки дидактической игры: 1.Комарова Т.С.,Комарова И.И, Туликов А,В. «Информационно-коммуникативные технологии в дошкольном образовании» 2.Материал курсов  ИКТ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78</cp:revision>
  <dcterms:created xsi:type="dcterms:W3CDTF">2015-02-23T09:35:13Z</dcterms:created>
  <dcterms:modified xsi:type="dcterms:W3CDTF">2020-02-15T08:35:26Z</dcterms:modified>
</cp:coreProperties>
</file>