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2057399"/>
            <a:ext cx="8458200" cy="3352801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Georgia" pitchFamily="18" charset="0"/>
              </a:rPr>
              <a:t>Изменения </a:t>
            </a:r>
            <a:br>
              <a:rPr lang="ru-RU" sz="4800" b="1" i="1" dirty="0" smtClean="0">
                <a:latin typeface="Georgia" pitchFamily="18" charset="0"/>
              </a:rPr>
            </a:br>
            <a:r>
              <a:rPr lang="ru-RU" sz="4800" b="1" i="1" dirty="0" smtClean="0">
                <a:latin typeface="Georgia" pitchFamily="18" charset="0"/>
              </a:rPr>
              <a:t>в дошкольном образовании</a:t>
            </a:r>
            <a:endParaRPr lang="ru-RU" sz="4800" b="1" i="1" dirty="0"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524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детский сад общеразвивающего вида № 92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Основная  образовательная  программа  дошкольного  образования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763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детской деятельности, соответствующие возрастным особенностям детей: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раннем возрасте: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экспериментирование с материалами и веществами (песок, вода, тесто и др.), общение с взрослыми и совместные игры со сверстниками под руководством взрослого, самообслуживание и действия с бытовыми предметами-орудиями (ложка, совок, лопатка и пр.), восприятие смысла музыки, сказок, стихов, рассматривание картинок, двигательная активность.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дошкольном возрасте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игровая (сюжетно-ролевая игра, игры с правилами и другие виды игр);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познавательно-исследовательская (исследование объектов окружающего мира и экспериментирование с ними);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восприятие художественной литературы и фольклора;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конструирование из разного материала: конструкторы, модули, бумага, природный и иной материал;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(слушание музыкальных произведений, пение, музыкально-ритмические движения, игра на детских музыкальных инструментах)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Основная  образовательная  программа  дошкольного  образования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763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состоит из двух частей:</a:t>
            </a: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комплексность подхода, обеспечивая развитие детей во всех пяти взаимодополняющих образовательных областях и составляет 60% от общего объема Программы.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представлена выбранными или разработанными самостоятельно Программами, направленными на развитие детей в одной или нескольких образовательных областях. Данная часть программы составляет 40% от общего объема.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Основная  образовательная  программа  дошкольного  образования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763000" cy="838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детьми по реализации основной Программы ДОУ ведется на основе комплексно-тематического построения воспитательно-образовательного процесса.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0999" y="1752598"/>
          <a:ext cx="8381998" cy="4800601"/>
        </p:xfrm>
        <a:graphic>
          <a:graphicData uri="http://schemas.openxmlformats.org/drawingml/2006/table">
            <a:tbl>
              <a:tblPr/>
              <a:tblGrid>
                <a:gridCol w="356062"/>
                <a:gridCol w="822900"/>
                <a:gridCol w="894116"/>
                <a:gridCol w="822375"/>
                <a:gridCol w="894116"/>
                <a:gridCol w="894116"/>
                <a:gridCol w="894116"/>
                <a:gridCol w="894116"/>
                <a:gridCol w="972184"/>
                <a:gridCol w="937897"/>
              </a:tblGrid>
              <a:tr h="218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</a:endParaRP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сентябрь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октябрь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ноябрь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декабрь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январь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февраль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март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апрель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май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51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 декада месяца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(1-10)</a:t>
                      </a:r>
                    </a:p>
                  </a:txBody>
                  <a:tcPr marL="41433" marR="414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01.09. – Я и детский сад. День знаний.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Будь здоров (питание, движение)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Дары осени (овощи, фрукты, грибы, ягоды).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Мой любимый детский сад.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Профессии.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Зима (живая и неживая природа).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Каникулы 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В гостях у книги (жанры литературы, детские писатели)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Международный женский день.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Девочка, девушка, женщина.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Поделись улыбкою своей (день смеха, о вежливости, общение)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День Победы (патриотическое воспитание).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69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2 декада месяца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(11-20)</a:t>
                      </a:r>
                    </a:p>
                  </a:txBody>
                  <a:tcPr marL="41433" marR="414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Транспорт.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Дорожная азбука.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Осень. Живая природа (растения, животные, птицы).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Осторожно, гололед.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ЗОЖ (одежда, обувь, КГН)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Зимние забавы (спортивно-развлекательная деят-сть).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Народные гуляния, народные промыслы.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Юные строители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Мир искусства (художественное творчество, музыка, театр)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Весна (живая и неживая природа).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Космос.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Мониторинг освоения Программы ДОУ.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59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3 декада месяца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(21-30,31)</a:t>
                      </a:r>
                    </a:p>
                  </a:txBody>
                  <a:tcPr marL="41433" marR="4143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Неживая природа осенью (приметы, осенние явления).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Семья.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Мой дом (посуда, мебель, предметы быта, техника, один дома).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Наш край (город, деревня, домашние животные, дом.птицы, Байкал)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Новый год.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Пожарная безопасность.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Животные нашей планеты (Сибирь, Север, жаркие страны)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День защитника Отечества.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Мальчик, юноша, мужчина.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В дружбе со спортом (виды спорта, спортивная атрибутика, олимпиада)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Чрезвычайные ситуации в природе и быту.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Мой город.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До свидания, детский сад.</a:t>
                      </a:r>
                    </a:p>
                  </a:txBody>
                  <a:tcPr marL="41433" marR="414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Требования  к  условиям  реализации  основной  образовательной  программы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Включают в себя: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психолого-педагогическим условиям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требования к кадровым условиям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требования к материально-техническим условиям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требования к финансовым условиям.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требования направлены на создание образовательной среды, которая: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гарантирует охрану и укрепление физического и психического здоровья детей;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обеспечивает эмоциональное благополучие детей;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способствует профессиональному развитию педагогических работников;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создает условия для развивающего вариативного дошкольного образования;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обеспечивает открытость дошкольного образования;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создает условия для участия родителей в образовательной деятельности.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Требования к результатам освоения основной образовательной программы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86800" cy="5943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Представлены в виде целевых ориентиров дошкольного образования (социально-нормативные возрастные характеристики возможных достижений ребенка к завершению дошкольного образования):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проявление инициативы и самостоятельности в разных видах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способность договариваться, учитывать интересы и чувства других, сопереживать, адекватно проявлять свои чувства;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обладает развитым воображением;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хорошо владеет устной речью, построением речевого высказывания в ситуации общения, у ребенка складываются предпосылки грамотности;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развиты крупная и мелкая моторика, умеет контролировать свои движения и управлять ими;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ребенок способен к волевым усилиям, может следовать нормам социального поведения и правилам в разных видах деятельности, соблюдает правила безопасного поведения и личной гигиены;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проявляет любознательность, задает вопросы взрослым и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свертсникам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Способен к принятию собственных решений, опираясь на свои знания и умения в различных видах деятельности.</a:t>
            </a:r>
          </a:p>
          <a:p>
            <a:pPr>
              <a:buFont typeface="Arial" pitchFamily="34" charset="0"/>
              <a:buChar char="•"/>
            </a:pPr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ориентиры выступают основаниями преемственности дошкольного и начального общего образования.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СанПиН 2.4.1.3049-13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6666FF"/>
                </a:solidFill>
                <a:latin typeface="Arial"/>
              </a:rPr>
              <a:t>«</a:t>
            </a:r>
            <a:r>
              <a:rPr lang="ru-RU" sz="1800" b="1" dirty="0" smtClean="0">
                <a:solidFill>
                  <a:srgbClr val="9966FF"/>
                </a:solidFill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1800" b="1" dirty="0" smtClean="0">
                <a:solidFill>
                  <a:srgbClr val="6666FF"/>
                </a:solidFill>
                <a:latin typeface="Arial"/>
              </a:rPr>
              <a:t>»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410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п.1.9.  Количество детей в группах ДОУ определяются исходя из расчета площади групповой комнаты – для групп раннего возраста (до 3-х лет) не менее 2,5 кв.м. и для дошкольного возраста – не менее 2,0 кв.м. на одного ребенка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4.32. Питание детей организуется в помещении групповой. Доставка пищи от пищеблока до групповой осуществляется в специально выделенных промаркированных закрытых емкостях.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п.6.10. В ДОУ используются игрушки, безвредные для здоровья детей и имеющие документы, подтверждающие безопасность.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Мягконабивные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ворсованные игрушки для детей дошкольного возраста следует использовать только в качестве дидактических пособий.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п.6.11. Размещение аквариумов, животных, птиц в помещениях групповых не допускается.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п.11.5.  Продолжительность прогулки определяется дошкольной образовательной организацией в зависимости от климатических условий.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п.11.9.-11.12. продолжительность непосредственной образовательной деятельности для детей: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3 лет – не более 10 мин.	3-4 лет – не более 15 мин.	4-5 лет – не более 20 мин.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5-6 лет – не более 25 мин.	6-7 лет – не более 30 мин.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Допускается осуществлять образовательную деятельность в первую и во вторую половину дня. Перерывы между периодами непрерывной образовательной деятельности – не менее 10 мин.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219200"/>
            <a:ext cx="8686800" cy="33528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Georgia" pitchFamily="18" charset="0"/>
              </a:rPr>
              <a:t>Благодарим </a:t>
            </a:r>
            <a:br>
              <a:rPr lang="ru-RU" sz="4800" b="1" i="1" dirty="0" smtClean="0">
                <a:latin typeface="Georgia" pitchFamily="18" charset="0"/>
              </a:rPr>
            </a:br>
            <a:r>
              <a:rPr lang="ru-RU" sz="4800" b="1" i="1" dirty="0" smtClean="0">
                <a:latin typeface="Georgia" pitchFamily="18" charset="0"/>
              </a:rPr>
              <a:t>за  внимание!</a:t>
            </a:r>
            <a:endParaRPr lang="ru-RU" sz="48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Нормативно-правовая   база 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дошкольного   образования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Постановление Правительства Российской Федерации от 7 февраля 2011 г. № 61 «О Федеральной целевой программе развития образования на 2011-2015 годы».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Федеральный закон от 29 декабря 2012 г. № 273-ФЗ «Об образовании в Российской Федерации», вступил в силу с 01.09.2013 г.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Федеральный государственный образовательный стандарт дошкольного образования , утвержденный Советом Министерства образования и науки РФ 28.08.2013 г.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 от 15.05.2013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Федеральная целевая программа развития образования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6666FF"/>
                </a:solidFill>
                <a:latin typeface="Arial"/>
              </a:rPr>
              <a:t>Модернизация общего и дошкольного образования </a:t>
            </a:r>
            <a:br>
              <a:rPr lang="ru-RU" sz="1800" b="1" dirty="0" smtClean="0">
                <a:solidFill>
                  <a:srgbClr val="6666FF"/>
                </a:solidFill>
                <a:latin typeface="Arial"/>
              </a:rPr>
            </a:br>
            <a:r>
              <a:rPr lang="ru-RU" sz="1800" b="1" dirty="0" smtClean="0">
                <a:solidFill>
                  <a:srgbClr val="6666FF"/>
                </a:solidFill>
                <a:latin typeface="Arial"/>
              </a:rPr>
              <a:t>как института социального развития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Достижение во всех субъектах Российской Федерации стратегических ориентиров национальной образовательной инициативы "Наша новая школа"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всей территории Российской Федерации будут модернизированы муниципальные системы дошкольного образования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Распространены модели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систем, обеспечивающих современное качество общего образования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 государственно-общественного управления образованием.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современные модели успешной социализации детей.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Ликвидация очерёдности на зачисление детей в дошкольные образовательные учреждения и обеспечение высокого качества услуг дошкольного образования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 txBox="1">
            <a:spLocks/>
          </p:cNvSpPr>
          <p:nvPr/>
        </p:nvSpPr>
        <p:spPr>
          <a:xfrm>
            <a:off x="381000" y="1295400"/>
            <a:ext cx="8458200" cy="457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cs typeface="Times New Roman" pitchFamily="18" charset="0"/>
              </a:rPr>
              <a:t>Модернизация</a:t>
            </a:r>
            <a:r>
              <a:rPr kumimoji="0" lang="ru-RU" sz="2800" b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cs typeface="Times New Roman" pitchFamily="18" charset="0"/>
              </a:rPr>
              <a:t> муниципальной системы дошкольного образования: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Распространение моделей образовательных систем, обеспечивающих современное качество общего образования;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Распространения моделей государственно-общественного управления образованием;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общероссийского кадрового ресурса ведущих консультантов по вопросам развития системы образования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базе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стажировочных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площадок оснащение и развитие центров справочно-методической и технической поддержки, обучение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стажеров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 txBox="1">
            <a:spLocks/>
          </p:cNvSpPr>
          <p:nvPr/>
        </p:nvSpPr>
        <p:spPr>
          <a:xfrm>
            <a:off x="381000" y="381000"/>
            <a:ext cx="8458200" cy="54864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Ликвидация очерёдности на зачисление детей в дошкольные образовательные учреждения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ru-RU" sz="2400" b="1" baseline="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субсидий на софинансирование реализации региональных программ (проектов) развития дошкольного образования и мониторинг целевого и эффективного их расходования;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дополнительных мест в государственных (муниципальных) образовательных организациях различных типов, а также развитие вариативных форм дошкольного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достижение к 2016 году 100 процентов доступности дошкольного образования для детей в возрасте от трех до семи лет;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обновление требований к условиям предоставления услуг дошкольного образования и мониторинг их выполнения, в том числе выполнение проектов по обновлению регулирующих документов (требований санитарных, строительных норм, пожарной безопасности и др.) для обеспечения условий для развития разных форм дошкольного образования;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привлечения негосударственных организаций в сферу дошкольного образования (частные дошкольные учреждения).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 txBox="1">
            <a:spLocks/>
          </p:cNvSpPr>
          <p:nvPr/>
        </p:nvSpPr>
        <p:spPr>
          <a:xfrm>
            <a:off x="381000" y="381000"/>
            <a:ext cx="8458200" cy="54864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Обеспечение высокого качества услуг дошкольного образования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ru-RU" sz="1200" b="1" baseline="0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федеральных государственных образовательных стандартов дошкольного образования;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кадровое обеспечение системы дошкольного образования;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внедрение системы оценки качества дошкольного образования;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показателей эффективности деятельности государственных (муниципальных) организаций дошкольного образования, их руководителей и основных категорий работников, в том числе в связи с использованием для дифференциации заработной платы педагогических работников;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и анализ предписаний надзорных органов с целью обеспечения минимизации регулирующих требований к организации дошкольного образования при сохранении качества услуг и безопасности условий их предоставления.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Федеральный закон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6666FF"/>
                </a:solidFill>
                <a:latin typeface="Arial"/>
              </a:rPr>
              <a:t>«Об образовании в Российской Федерации»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5715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Определил новый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статус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как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общего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направлено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Изменилась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учреждений образования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они стали образовательными организациями (государственными, муниципальными или частными).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Установлены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образовательных организаций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реализующих основные образовательные программы: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дошкольная образовательная организация, осуществляет в качестве основной цели образовательную деятельность по образовательным программам дошкольного образования, присмотр и уход за детьми.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общеобразовательная организация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профессиональная образовательная организация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образовательная организация высшего образования.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01.01.2014 г. за счет средств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областного бюджета – субвенции на оплату труда и учебные расходы; за счет средств местных бюджетов – содержание зданий и оплата коммунальных услуг.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Пребывание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ребенка в детском саду условно делится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два этапа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получение образовательных услуг (около 1 часа в день) – остается бесплатной для родителей.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присмотр и уход за ребенком сотрудниками детсада – в соответствии с п.2 ст.65 учредитель устанавливает плату, взимаемую с родителей.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Освоение образовательных программ дошкольного образования регламентируется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федеральными государственными образовательными стандартами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 не сопровождается проведением промежуточных аттестаций и итоговой аттестации обучающихся.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763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Представляет собой совокупность обязательных требований к дошкольному образованию: структуре Программы и ее объему; условиям реализации Программы, результатам освоения Программы.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принципы: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поддержка разнообразия детства, понимание детства как периода жизни значимого тем, что происходит с ребенком сейчас, а не как период подготовки ребенка к следующему этапу.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личностно-развивающий и гуманистический характер взаимодействия взрослых (родителей, педагогов и других) и детей.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уважение личности ребенка.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обучение детей в формах, соответствующих для детей каждой возрастной группы: игра, познавательная и исследовательская деятельность, творческая активность, обеспечивающая художественно-эстетическое развитие ребенка.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построение образовательной деятельности на основе индивидуальных особенностей каждого ребенка, поддержка инициативы детей в различных видах деятельности (индивидуализация образования).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сотрудничество организации с семьей.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приобщение детей к социокультурным нормам, традициям семьи, общества и государства.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7619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Основная  образовательная  программа  дошкольного  образования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763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Направлена на: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Программы должно обеспечивать направления развития и образования детей (образовательные области):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социально-коммуникативное развитие;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познавательное развитие;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речевое развитие;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художественно-эстетическое развитие;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физическое развитие.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</TotalTime>
  <Words>1840</Words>
  <PresentationFormat>Экран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Изменения  в дошкольном образовании</vt:lpstr>
      <vt:lpstr>Нормативно-правовая   база  дошкольного   образования</vt:lpstr>
      <vt:lpstr>Федеральная целевая программа развития образования Модернизация общего и дошкольного образования  как института социального развития</vt:lpstr>
      <vt:lpstr>Слайд 4</vt:lpstr>
      <vt:lpstr>Слайд 5</vt:lpstr>
      <vt:lpstr>Слайд 6</vt:lpstr>
      <vt:lpstr>Федеральный закон «Об образовании в Российской Федерации»</vt:lpstr>
      <vt:lpstr>Федеральный государственный образовательный стандарт дошкольного образования</vt:lpstr>
      <vt:lpstr>Основная  образовательная  программа  дошкольного  образования</vt:lpstr>
      <vt:lpstr>Основная  образовательная  программа  дошкольного  образования</vt:lpstr>
      <vt:lpstr>Основная  образовательная  программа  дошкольного  образования</vt:lpstr>
      <vt:lpstr>Основная  образовательная  программа  дошкольного  образования</vt:lpstr>
      <vt:lpstr>Требования  к  условиям  реализации  основной  образовательной  программы</vt:lpstr>
      <vt:lpstr>Требования к результатам освоения основной образовательной программы</vt:lpstr>
      <vt:lpstr>СанПиН 2.4.1.3049-13 «Санитарно-эпидемиологические требования к устройству, содержанию и организации режима работы дошкольных образовательных организаций»</vt:lpstr>
      <vt:lpstr>Благодарим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 в дошкольном образовании</dc:title>
  <dc:creator>Ольга Александровна</dc:creator>
  <cp:lastModifiedBy>Admin</cp:lastModifiedBy>
  <cp:revision>28</cp:revision>
  <dcterms:created xsi:type="dcterms:W3CDTF">2014-03-24T01:17:10Z</dcterms:created>
  <dcterms:modified xsi:type="dcterms:W3CDTF">2014-03-25T05:42:29Z</dcterms:modified>
</cp:coreProperties>
</file>